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x="18288000" cy="10287000"/>
  <p:notesSz cx="6858000" cy="9144000"/>
  <p:embeddedFontLst>
    <p:embeddedFont>
      <p:font typeface="Maragsa" charset="1" panose="00000000000000000000"/>
      <p:regular r:id="rId14"/>
    </p:embeddedFont>
    <p:embeddedFont>
      <p:font typeface="Garet Bold" charset="1" panose="00000000000000000000"/>
      <p:regular r:id="rId15"/>
    </p:embeddedFont>
    <p:embeddedFont>
      <p:font typeface="Garet" charset="1" panose="0000000000000000000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.svg" Type="http://schemas.openxmlformats.org/officeDocument/2006/relationships/image"/><Relationship Id="rId11" Target="../media/image7.png" Type="http://schemas.openxmlformats.org/officeDocument/2006/relationships/image"/><Relationship Id="rId12" Target="../media/image8.svg" Type="http://schemas.openxmlformats.org/officeDocument/2006/relationships/image"/><Relationship Id="rId2" Target="../media/image11.jpeg" Type="http://schemas.openxmlformats.org/officeDocument/2006/relationships/image"/><Relationship Id="rId3" Target="../media/image12.png" Type="http://schemas.openxmlformats.org/officeDocument/2006/relationships/image"/><Relationship Id="rId4" Target="../media/image13.sv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Relationship Id="rId7" Target="../media/image14.png" Type="http://schemas.openxmlformats.org/officeDocument/2006/relationships/image"/><Relationship Id="rId8" Target="../media/image15.svg" Type="http://schemas.openxmlformats.org/officeDocument/2006/relationships/image"/><Relationship Id="rId9" Target="../media/image5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.svg" Type="http://schemas.openxmlformats.org/officeDocument/2006/relationships/image"/><Relationship Id="rId11" Target="../media/image7.png" Type="http://schemas.openxmlformats.org/officeDocument/2006/relationships/image"/><Relationship Id="rId12" Target="../media/image8.svg" Type="http://schemas.openxmlformats.org/officeDocument/2006/relationships/image"/><Relationship Id="rId2" Target="../media/image11.jpeg" Type="http://schemas.openxmlformats.org/officeDocument/2006/relationships/image"/><Relationship Id="rId3" Target="../media/image12.png" Type="http://schemas.openxmlformats.org/officeDocument/2006/relationships/image"/><Relationship Id="rId4" Target="../media/image13.sv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Relationship Id="rId7" Target="../media/image14.png" Type="http://schemas.openxmlformats.org/officeDocument/2006/relationships/image"/><Relationship Id="rId8" Target="../media/image15.svg" Type="http://schemas.openxmlformats.org/officeDocument/2006/relationships/image"/><Relationship Id="rId9" Target="../media/image5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Relationship Id="rId3" Target="../media/image16.png" Type="http://schemas.openxmlformats.org/officeDocument/2006/relationships/image"/><Relationship Id="rId4" Target="../media/image17.svg" Type="http://schemas.openxmlformats.org/officeDocument/2006/relationships/image"/><Relationship Id="rId5" Target="../media/image18.png" Type="http://schemas.openxmlformats.org/officeDocument/2006/relationships/image"/><Relationship Id="rId6" Target="../media/image19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Relationship Id="rId3" Target="../media/image20.png" Type="http://schemas.openxmlformats.org/officeDocument/2006/relationships/image"/><Relationship Id="rId4" Target="../media/image21.png" Type="http://schemas.openxmlformats.org/officeDocument/2006/relationships/image"/><Relationship Id="rId5" Target="../media/image22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0.png" Type="http://schemas.openxmlformats.org/officeDocument/2006/relationships/image"/><Relationship Id="rId11" Target="../media/image31.svg" Type="http://schemas.openxmlformats.org/officeDocument/2006/relationships/image"/><Relationship Id="rId2" Target="../media/image11.jpeg" Type="http://schemas.openxmlformats.org/officeDocument/2006/relationships/image"/><Relationship Id="rId3" Target="../media/image23.png" Type="http://schemas.openxmlformats.org/officeDocument/2006/relationships/image"/><Relationship Id="rId4" Target="../media/image24.svg" Type="http://schemas.openxmlformats.org/officeDocument/2006/relationships/image"/><Relationship Id="rId5" Target="../media/image25.png" Type="http://schemas.openxmlformats.org/officeDocument/2006/relationships/image"/><Relationship Id="rId6" Target="../media/image26.png" Type="http://schemas.openxmlformats.org/officeDocument/2006/relationships/image"/><Relationship Id="rId7" Target="../media/image27.svg" Type="http://schemas.openxmlformats.org/officeDocument/2006/relationships/image"/><Relationship Id="rId8" Target="../media/image28.png" Type="http://schemas.openxmlformats.org/officeDocument/2006/relationships/image"/><Relationship Id="rId9" Target="../media/image29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E7C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8443807" y="5143500"/>
            <a:ext cx="9844193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12386">
            <a:off x="6727576" y="30591"/>
            <a:ext cx="12009243" cy="5929726"/>
            <a:chOff x="0" y="0"/>
            <a:chExt cx="1536297" cy="75856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536297" cy="758567"/>
            </a:xfrm>
            <a:custGeom>
              <a:avLst/>
              <a:gdLst/>
              <a:ahLst/>
              <a:cxnLst/>
              <a:rect r="r" b="b" t="t" l="l"/>
              <a:pathLst>
                <a:path h="758567" w="1536297">
                  <a:moveTo>
                    <a:pt x="12591" y="0"/>
                  </a:moveTo>
                  <a:lnTo>
                    <a:pt x="1523706" y="0"/>
                  </a:lnTo>
                  <a:cubicBezTo>
                    <a:pt x="1530660" y="0"/>
                    <a:pt x="1536297" y="5637"/>
                    <a:pt x="1536297" y="12591"/>
                  </a:cubicBezTo>
                  <a:lnTo>
                    <a:pt x="1536297" y="745976"/>
                  </a:lnTo>
                  <a:cubicBezTo>
                    <a:pt x="1536297" y="752930"/>
                    <a:pt x="1530660" y="758567"/>
                    <a:pt x="1523706" y="758567"/>
                  </a:cubicBezTo>
                  <a:lnTo>
                    <a:pt x="12591" y="758567"/>
                  </a:lnTo>
                  <a:cubicBezTo>
                    <a:pt x="5637" y="758567"/>
                    <a:pt x="0" y="752930"/>
                    <a:pt x="0" y="745976"/>
                  </a:cubicBezTo>
                  <a:lnTo>
                    <a:pt x="0" y="12591"/>
                  </a:lnTo>
                  <a:cubicBezTo>
                    <a:pt x="0" y="5637"/>
                    <a:pt x="5637" y="0"/>
                    <a:pt x="12591" y="0"/>
                  </a:cubicBezTo>
                  <a:close/>
                </a:path>
              </a:pathLst>
            </a:custGeom>
            <a:solidFill>
              <a:srgbClr val="1800AD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1536297" cy="7966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-1848057">
            <a:off x="318747" y="6809254"/>
            <a:ext cx="12471101" cy="6325211"/>
            <a:chOff x="0" y="0"/>
            <a:chExt cx="1201918" cy="6096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01918" cy="609600"/>
            </a:xfrm>
            <a:custGeom>
              <a:avLst/>
              <a:gdLst/>
              <a:ahLst/>
              <a:cxnLst/>
              <a:rect r="r" b="b" t="t" l="l"/>
              <a:pathLst>
                <a:path h="609600" w="1201918">
                  <a:moveTo>
                    <a:pt x="998718" y="0"/>
                  </a:moveTo>
                  <a:lnTo>
                    <a:pt x="0" y="0"/>
                  </a:lnTo>
                  <a:lnTo>
                    <a:pt x="203200" y="609600"/>
                  </a:lnTo>
                  <a:lnTo>
                    <a:pt x="1201918" y="609600"/>
                  </a:lnTo>
                  <a:lnTo>
                    <a:pt x="998718" y="0"/>
                  </a:lnTo>
                  <a:close/>
                </a:path>
              </a:pathLst>
            </a:custGeom>
            <a:solidFill>
              <a:srgbClr val="DC000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01600" y="-38100"/>
              <a:ext cx="998718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8312069" y="5139293"/>
            <a:ext cx="11259003" cy="5147707"/>
            <a:chOff x="0" y="0"/>
            <a:chExt cx="1659129" cy="75856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659130" cy="758567"/>
            </a:xfrm>
            <a:custGeom>
              <a:avLst/>
              <a:gdLst/>
              <a:ahLst/>
              <a:cxnLst/>
              <a:rect r="r" b="b" t="t" l="l"/>
              <a:pathLst>
                <a:path h="758567" w="1659130">
                  <a:moveTo>
                    <a:pt x="13430" y="0"/>
                  </a:moveTo>
                  <a:lnTo>
                    <a:pt x="1645700" y="0"/>
                  </a:lnTo>
                  <a:cubicBezTo>
                    <a:pt x="1649261" y="0"/>
                    <a:pt x="1652677" y="1415"/>
                    <a:pt x="1655196" y="3934"/>
                  </a:cubicBezTo>
                  <a:cubicBezTo>
                    <a:pt x="1657715" y="6452"/>
                    <a:pt x="1659130" y="9868"/>
                    <a:pt x="1659130" y="13430"/>
                  </a:cubicBezTo>
                  <a:lnTo>
                    <a:pt x="1659130" y="745137"/>
                  </a:lnTo>
                  <a:cubicBezTo>
                    <a:pt x="1659130" y="752555"/>
                    <a:pt x="1653117" y="758567"/>
                    <a:pt x="1645700" y="758567"/>
                  </a:cubicBezTo>
                  <a:lnTo>
                    <a:pt x="13430" y="758567"/>
                  </a:lnTo>
                  <a:cubicBezTo>
                    <a:pt x="9868" y="758567"/>
                    <a:pt x="6452" y="757152"/>
                    <a:pt x="3934" y="754634"/>
                  </a:cubicBezTo>
                  <a:cubicBezTo>
                    <a:pt x="1415" y="752115"/>
                    <a:pt x="0" y="748699"/>
                    <a:pt x="0" y="745137"/>
                  </a:cubicBezTo>
                  <a:lnTo>
                    <a:pt x="0" y="13430"/>
                  </a:lnTo>
                  <a:cubicBezTo>
                    <a:pt x="0" y="9868"/>
                    <a:pt x="1415" y="6452"/>
                    <a:pt x="3934" y="3934"/>
                  </a:cubicBezTo>
                  <a:cubicBezTo>
                    <a:pt x="6452" y="1415"/>
                    <a:pt x="9868" y="0"/>
                    <a:pt x="13430" y="0"/>
                  </a:cubicBezTo>
                  <a:close/>
                </a:path>
              </a:pathLst>
            </a:custGeom>
            <a:solidFill>
              <a:srgbClr val="DC0000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1659129" cy="7966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-8922945">
            <a:off x="-1501290" y="-3944824"/>
            <a:ext cx="12471101" cy="6325211"/>
            <a:chOff x="0" y="0"/>
            <a:chExt cx="1201918" cy="6096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201918" cy="609600"/>
            </a:xfrm>
            <a:custGeom>
              <a:avLst/>
              <a:gdLst/>
              <a:ahLst/>
              <a:cxnLst/>
              <a:rect r="r" b="b" t="t" l="l"/>
              <a:pathLst>
                <a:path h="609600" w="1201918">
                  <a:moveTo>
                    <a:pt x="998718" y="0"/>
                  </a:moveTo>
                  <a:lnTo>
                    <a:pt x="0" y="0"/>
                  </a:lnTo>
                  <a:lnTo>
                    <a:pt x="203200" y="609600"/>
                  </a:lnTo>
                  <a:lnTo>
                    <a:pt x="1201918" y="609600"/>
                  </a:lnTo>
                  <a:lnTo>
                    <a:pt x="998718" y="0"/>
                  </a:lnTo>
                  <a:close/>
                </a:path>
              </a:pathLst>
            </a:custGeom>
            <a:solidFill>
              <a:srgbClr val="1800AD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101600" y="-38100"/>
              <a:ext cx="998718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5400000">
            <a:off x="-1156250" y="728600"/>
            <a:ext cx="10640434" cy="8829800"/>
            <a:chOff x="0" y="0"/>
            <a:chExt cx="1461319" cy="1212653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461319" cy="1212653"/>
            </a:xfrm>
            <a:custGeom>
              <a:avLst/>
              <a:gdLst/>
              <a:ahLst/>
              <a:cxnLst/>
              <a:rect r="r" b="b" t="t" l="l"/>
              <a:pathLst>
                <a:path h="1212653" w="1461319">
                  <a:moveTo>
                    <a:pt x="730660" y="0"/>
                  </a:moveTo>
                  <a:lnTo>
                    <a:pt x="1461319" y="1212653"/>
                  </a:lnTo>
                  <a:lnTo>
                    <a:pt x="0" y="1212653"/>
                  </a:lnTo>
                  <a:lnTo>
                    <a:pt x="730660" y="0"/>
                  </a:lnTo>
                  <a:close/>
                </a:path>
              </a:pathLst>
            </a:custGeom>
            <a:blipFill>
              <a:blip r:embed="rId2"/>
              <a:stretch>
                <a:fillRect l="-6611" t="0" r="-6611" b="0"/>
              </a:stretch>
            </a:blipFill>
          </p:spPr>
        </p:sp>
      </p:grpSp>
      <p:sp>
        <p:nvSpPr>
          <p:cNvPr name="AutoShape 17" id="17"/>
          <p:cNvSpPr/>
          <p:nvPr/>
        </p:nvSpPr>
        <p:spPr>
          <a:xfrm flipV="true">
            <a:off x="29474" y="50456"/>
            <a:ext cx="18221259" cy="922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8" id="18"/>
          <p:cNvSpPr/>
          <p:nvPr/>
        </p:nvSpPr>
        <p:spPr>
          <a:xfrm>
            <a:off x="5" y="10262856"/>
            <a:ext cx="18278568" cy="5094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9" id="19"/>
          <p:cNvSpPr/>
          <p:nvPr/>
        </p:nvSpPr>
        <p:spPr>
          <a:xfrm flipH="false" flipV="false" rot="-10800000">
            <a:off x="-880952" y="-4436123"/>
            <a:ext cx="19628416" cy="8498500"/>
          </a:xfrm>
          <a:custGeom>
            <a:avLst/>
            <a:gdLst/>
            <a:ahLst/>
            <a:cxnLst/>
            <a:rect r="r" b="b" t="t" l="l"/>
            <a:pathLst>
              <a:path h="8498500" w="19628416">
                <a:moveTo>
                  <a:pt x="0" y="0"/>
                </a:moveTo>
                <a:lnTo>
                  <a:pt x="19628416" y="0"/>
                </a:lnTo>
                <a:lnTo>
                  <a:pt x="19628416" y="8498500"/>
                </a:lnTo>
                <a:lnTo>
                  <a:pt x="0" y="84985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9000"/>
            </a:blip>
            <a:stretch>
              <a:fillRect l="0" t="-14958" r="0" b="-14958"/>
            </a:stretch>
          </a:blipFill>
        </p:spPr>
      </p:sp>
      <p:grpSp>
        <p:nvGrpSpPr>
          <p:cNvPr name="Group 20" id="20"/>
          <p:cNvGrpSpPr/>
          <p:nvPr/>
        </p:nvGrpSpPr>
        <p:grpSpPr>
          <a:xfrm rot="0">
            <a:off x="224457" y="1028700"/>
            <a:ext cx="1608486" cy="1533088"/>
            <a:chOff x="0" y="0"/>
            <a:chExt cx="812800" cy="7747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774700"/>
            </a:xfrm>
            <a:custGeom>
              <a:avLst/>
              <a:gdLst/>
              <a:ahLst/>
              <a:cxnLst/>
              <a:rect r="r" b="b" t="t" l="l"/>
              <a:pathLst>
                <a:path h="774700" w="812800">
                  <a:moveTo>
                    <a:pt x="406400" y="0"/>
                  </a:moveTo>
                  <a:lnTo>
                    <a:pt x="502338" y="295909"/>
                  </a:lnTo>
                  <a:lnTo>
                    <a:pt x="812800" y="295909"/>
                  </a:lnTo>
                  <a:lnTo>
                    <a:pt x="561631" y="478791"/>
                  </a:lnTo>
                  <a:lnTo>
                    <a:pt x="657569" y="774700"/>
                  </a:lnTo>
                  <a:lnTo>
                    <a:pt x="406400" y="591819"/>
                  </a:lnTo>
                  <a:lnTo>
                    <a:pt x="155231" y="774700"/>
                  </a:lnTo>
                  <a:lnTo>
                    <a:pt x="251169" y="478791"/>
                  </a:lnTo>
                  <a:lnTo>
                    <a:pt x="0" y="295909"/>
                  </a:lnTo>
                  <a:lnTo>
                    <a:pt x="310462" y="295909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2AA00">
                <a:alpha val="44706"/>
              </a:srgbClr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228600" y="228600"/>
              <a:ext cx="355600" cy="3810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5750024" y="4397981"/>
            <a:ext cx="1608486" cy="1533088"/>
            <a:chOff x="0" y="0"/>
            <a:chExt cx="812800" cy="7747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774700"/>
            </a:xfrm>
            <a:custGeom>
              <a:avLst/>
              <a:gdLst/>
              <a:ahLst/>
              <a:cxnLst/>
              <a:rect r="r" b="b" t="t" l="l"/>
              <a:pathLst>
                <a:path h="774700" w="812800">
                  <a:moveTo>
                    <a:pt x="406400" y="0"/>
                  </a:moveTo>
                  <a:lnTo>
                    <a:pt x="502338" y="295909"/>
                  </a:lnTo>
                  <a:lnTo>
                    <a:pt x="812800" y="295909"/>
                  </a:lnTo>
                  <a:lnTo>
                    <a:pt x="561631" y="478791"/>
                  </a:lnTo>
                  <a:lnTo>
                    <a:pt x="657569" y="774700"/>
                  </a:lnTo>
                  <a:lnTo>
                    <a:pt x="406400" y="591819"/>
                  </a:lnTo>
                  <a:lnTo>
                    <a:pt x="155231" y="774700"/>
                  </a:lnTo>
                  <a:lnTo>
                    <a:pt x="251169" y="478791"/>
                  </a:lnTo>
                  <a:lnTo>
                    <a:pt x="0" y="295909"/>
                  </a:lnTo>
                  <a:lnTo>
                    <a:pt x="310462" y="295909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2AA00">
                <a:alpha val="44706"/>
              </a:srgbClr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228600" y="228600"/>
              <a:ext cx="355600" cy="3810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6" id="26"/>
          <p:cNvSpPr txBox="true"/>
          <p:nvPr/>
        </p:nvSpPr>
        <p:spPr>
          <a:xfrm rot="0">
            <a:off x="7990155" y="1193136"/>
            <a:ext cx="11387329" cy="32048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2880"/>
              </a:lnSpc>
            </a:pPr>
            <a:r>
              <a:rPr lang="en-US" sz="9200">
                <a:solidFill>
                  <a:srgbClr val="F2AA00"/>
                </a:solidFill>
                <a:latin typeface="Maragsa"/>
                <a:ea typeface="Maragsa"/>
                <a:cs typeface="Maragsa"/>
                <a:sym typeface="Maragsa"/>
              </a:rPr>
              <a:t>Mga Uri ng </a:t>
            </a:r>
          </a:p>
          <a:p>
            <a:pPr algn="just">
              <a:lnSpc>
                <a:spcPts val="12880"/>
              </a:lnSpc>
            </a:pPr>
            <a:r>
              <a:rPr lang="en-US" sz="9200">
                <a:solidFill>
                  <a:srgbClr val="F2AA00"/>
                </a:solidFill>
                <a:latin typeface="Maragsa"/>
                <a:ea typeface="Maragsa"/>
                <a:cs typeface="Maragsa"/>
                <a:sym typeface="Maragsa"/>
              </a:rPr>
              <a:t>Pangungusap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7990155" y="952500"/>
            <a:ext cx="5927194" cy="6163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39"/>
              </a:lnSpc>
              <a:spcBef>
                <a:spcPct val="0"/>
              </a:spcBef>
            </a:pPr>
            <a:r>
              <a:rPr lang="en-US" sz="3599">
                <a:solidFill>
                  <a:srgbClr val="DC0000"/>
                </a:solidFill>
                <a:latin typeface="Maragsa"/>
                <a:ea typeface="Maragsa"/>
                <a:cs typeface="Maragsa"/>
                <a:sym typeface="Maragsa"/>
              </a:rPr>
              <a:t>Aralin Para sa Buwan ng Agosto: </a:t>
            </a:r>
          </a:p>
        </p:txBody>
      </p:sp>
      <p:grpSp>
        <p:nvGrpSpPr>
          <p:cNvPr name="Group 28" id="28"/>
          <p:cNvGrpSpPr/>
          <p:nvPr/>
        </p:nvGrpSpPr>
        <p:grpSpPr>
          <a:xfrm rot="-10800000">
            <a:off x="13742463" y="0"/>
            <a:ext cx="4574132" cy="4566813"/>
            <a:chOff x="0" y="0"/>
            <a:chExt cx="6350000" cy="633984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F2AA00"/>
            </a:solidFill>
          </p:spPr>
        </p:sp>
      </p:grpSp>
      <p:sp>
        <p:nvSpPr>
          <p:cNvPr name="Freeform 30" id="30"/>
          <p:cNvSpPr/>
          <p:nvPr/>
        </p:nvSpPr>
        <p:spPr>
          <a:xfrm flipH="false" flipV="false" rot="0">
            <a:off x="15326649" y="59676"/>
            <a:ext cx="2769496" cy="2502112"/>
          </a:xfrm>
          <a:custGeom>
            <a:avLst/>
            <a:gdLst/>
            <a:ahLst/>
            <a:cxnLst/>
            <a:rect r="r" b="b" t="t" l="l"/>
            <a:pathLst>
              <a:path h="2502112" w="2769496">
                <a:moveTo>
                  <a:pt x="0" y="0"/>
                </a:moveTo>
                <a:lnTo>
                  <a:pt x="2769496" y="0"/>
                </a:lnTo>
                <a:lnTo>
                  <a:pt x="2769496" y="2502112"/>
                </a:lnTo>
                <a:lnTo>
                  <a:pt x="0" y="25021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2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-77485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16074427" y="2561788"/>
            <a:ext cx="1273940" cy="2317090"/>
          </a:xfrm>
          <a:custGeom>
            <a:avLst/>
            <a:gdLst/>
            <a:ahLst/>
            <a:cxnLst/>
            <a:rect r="r" b="b" t="t" l="l"/>
            <a:pathLst>
              <a:path h="2317090" w="1273940">
                <a:moveTo>
                  <a:pt x="0" y="0"/>
                </a:moveTo>
                <a:lnTo>
                  <a:pt x="1273940" y="0"/>
                </a:lnTo>
                <a:lnTo>
                  <a:pt x="1273940" y="2317090"/>
                </a:lnTo>
                <a:lnTo>
                  <a:pt x="0" y="231709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78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-102946" r="0" b="0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false" rot="0">
            <a:off x="-250933" y="6204311"/>
            <a:ext cx="19628416" cy="8498500"/>
          </a:xfrm>
          <a:custGeom>
            <a:avLst/>
            <a:gdLst/>
            <a:ahLst/>
            <a:cxnLst/>
            <a:rect r="r" b="b" t="t" l="l"/>
            <a:pathLst>
              <a:path h="8498500" w="19628416">
                <a:moveTo>
                  <a:pt x="0" y="0"/>
                </a:moveTo>
                <a:lnTo>
                  <a:pt x="19628416" y="0"/>
                </a:lnTo>
                <a:lnTo>
                  <a:pt x="19628416" y="8498500"/>
                </a:lnTo>
                <a:lnTo>
                  <a:pt x="0" y="84985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9000"/>
            </a:blip>
            <a:stretch>
              <a:fillRect l="0" t="-14958" r="0" b="-14958"/>
            </a:stretch>
          </a:blipFill>
        </p:spPr>
      </p:sp>
      <p:grpSp>
        <p:nvGrpSpPr>
          <p:cNvPr name="Group 33" id="33"/>
          <p:cNvGrpSpPr/>
          <p:nvPr/>
        </p:nvGrpSpPr>
        <p:grpSpPr>
          <a:xfrm rot="0">
            <a:off x="224457" y="6948706"/>
            <a:ext cx="1608486" cy="1533088"/>
            <a:chOff x="0" y="0"/>
            <a:chExt cx="812800" cy="774700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812800" cy="774700"/>
            </a:xfrm>
            <a:custGeom>
              <a:avLst/>
              <a:gdLst/>
              <a:ahLst/>
              <a:cxnLst/>
              <a:rect r="r" b="b" t="t" l="l"/>
              <a:pathLst>
                <a:path h="774700" w="812800">
                  <a:moveTo>
                    <a:pt x="406400" y="0"/>
                  </a:moveTo>
                  <a:lnTo>
                    <a:pt x="502338" y="295909"/>
                  </a:lnTo>
                  <a:lnTo>
                    <a:pt x="812800" y="295909"/>
                  </a:lnTo>
                  <a:lnTo>
                    <a:pt x="561631" y="478791"/>
                  </a:lnTo>
                  <a:lnTo>
                    <a:pt x="657569" y="774700"/>
                  </a:lnTo>
                  <a:lnTo>
                    <a:pt x="406400" y="591819"/>
                  </a:lnTo>
                  <a:lnTo>
                    <a:pt x="155231" y="774700"/>
                  </a:lnTo>
                  <a:lnTo>
                    <a:pt x="251169" y="478791"/>
                  </a:lnTo>
                  <a:lnTo>
                    <a:pt x="0" y="295909"/>
                  </a:lnTo>
                  <a:lnTo>
                    <a:pt x="310462" y="295909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2AA00">
                <a:alpha val="44706"/>
              </a:srgbClr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228600" y="228600"/>
              <a:ext cx="355600" cy="3810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6" id="36"/>
          <p:cNvGrpSpPr/>
          <p:nvPr/>
        </p:nvGrpSpPr>
        <p:grpSpPr>
          <a:xfrm rot="-5319923">
            <a:off x="13791453" y="5987291"/>
            <a:ext cx="4574132" cy="4566813"/>
            <a:chOff x="0" y="0"/>
            <a:chExt cx="6350000" cy="6339840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F2AA00"/>
            </a:solidFill>
          </p:spPr>
        </p:sp>
      </p:grpSp>
      <p:sp>
        <p:nvSpPr>
          <p:cNvPr name="AutoShape 38" id="38"/>
          <p:cNvSpPr/>
          <p:nvPr/>
        </p:nvSpPr>
        <p:spPr>
          <a:xfrm>
            <a:off x="8321271" y="6172025"/>
            <a:ext cx="6451206" cy="0"/>
          </a:xfrm>
          <a:prstGeom prst="line">
            <a:avLst/>
          </a:prstGeom>
          <a:ln cap="rnd" w="47625">
            <a:solidFill>
              <a:srgbClr val="F2AA00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Freeform 39" id="39"/>
          <p:cNvSpPr/>
          <p:nvPr/>
        </p:nvSpPr>
        <p:spPr>
          <a:xfrm flipH="false" flipV="false" rot="0">
            <a:off x="16220459" y="7715250"/>
            <a:ext cx="1273940" cy="2317090"/>
          </a:xfrm>
          <a:custGeom>
            <a:avLst/>
            <a:gdLst/>
            <a:ahLst/>
            <a:cxnLst/>
            <a:rect r="r" b="b" t="t" l="l"/>
            <a:pathLst>
              <a:path h="2317090" w="1273940">
                <a:moveTo>
                  <a:pt x="0" y="0"/>
                </a:moveTo>
                <a:lnTo>
                  <a:pt x="1273940" y="0"/>
                </a:lnTo>
                <a:lnTo>
                  <a:pt x="1273940" y="2317090"/>
                </a:lnTo>
                <a:lnTo>
                  <a:pt x="0" y="231709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78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-102946" r="0" b="0"/>
            </a:stretch>
          </a:blipFill>
        </p:spPr>
      </p:sp>
      <p:sp>
        <p:nvSpPr>
          <p:cNvPr name="Freeform 40" id="40"/>
          <p:cNvSpPr/>
          <p:nvPr/>
        </p:nvSpPr>
        <p:spPr>
          <a:xfrm flipH="false" flipV="false" rot="0">
            <a:off x="16220459" y="5330560"/>
            <a:ext cx="1273940" cy="2384690"/>
          </a:xfrm>
          <a:custGeom>
            <a:avLst/>
            <a:gdLst/>
            <a:ahLst/>
            <a:cxnLst/>
            <a:rect r="r" b="b" t="t" l="l"/>
            <a:pathLst>
              <a:path h="2384690" w="1273940">
                <a:moveTo>
                  <a:pt x="0" y="0"/>
                </a:moveTo>
                <a:lnTo>
                  <a:pt x="1273940" y="0"/>
                </a:lnTo>
                <a:lnTo>
                  <a:pt x="1273940" y="2384690"/>
                </a:lnTo>
                <a:lnTo>
                  <a:pt x="0" y="238469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6200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-97193"/>
            </a:stretch>
          </a:blipFill>
        </p:spPr>
      </p:sp>
      <p:sp>
        <p:nvSpPr>
          <p:cNvPr name="TextBox 41" id="41"/>
          <p:cNvSpPr txBox="true"/>
          <p:nvPr/>
        </p:nvSpPr>
        <p:spPr>
          <a:xfrm rot="0">
            <a:off x="7526359" y="6057148"/>
            <a:ext cx="8358207" cy="25439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238"/>
              </a:lnSpc>
              <a:spcBef>
                <a:spcPct val="0"/>
              </a:spcBef>
            </a:pPr>
            <a:r>
              <a:rPr lang="en-US" sz="7313">
                <a:solidFill>
                  <a:srgbClr val="1800AD"/>
                </a:solidFill>
                <a:latin typeface="Maragsa"/>
                <a:ea typeface="Maragsa"/>
                <a:cs typeface="Maragsa"/>
                <a:sym typeface="Maragsa"/>
              </a:rPr>
              <a:t>Bb. Lovely De Silva</a:t>
            </a:r>
          </a:p>
          <a:p>
            <a:pPr algn="ctr">
              <a:lnSpc>
                <a:spcPts val="10238"/>
              </a:lnSpc>
              <a:spcBef>
                <a:spcPct val="0"/>
              </a:spcBef>
            </a:pPr>
            <a:r>
              <a:rPr lang="en-US" sz="7313">
                <a:solidFill>
                  <a:srgbClr val="1800AD"/>
                </a:solidFill>
                <a:latin typeface="Maragsa"/>
                <a:ea typeface="Maragsa"/>
                <a:cs typeface="Maragsa"/>
                <a:sym typeface="Maragsa"/>
              </a:rPr>
              <a:t>Agosto 2025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5111" r="0" b="-15111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291564" y="0"/>
            <a:ext cx="20304439" cy="10287000"/>
            <a:chOff x="0" y="0"/>
            <a:chExt cx="27072586" cy="13716000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3745869" y="3459907"/>
              <a:ext cx="20336433" cy="17851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9423"/>
                </a:lnSpc>
              </a:pPr>
              <a:r>
                <a:rPr lang="en-US" sz="9816">
                  <a:solidFill>
                    <a:srgbClr val="BF391D"/>
                  </a:solidFill>
                  <a:latin typeface="Maragsa"/>
                  <a:ea typeface="Maragsa"/>
                  <a:cs typeface="Maragsa"/>
                  <a:sym typeface="Maragsa"/>
                </a:rPr>
                <a:t>Ang Mga Uri ng Pangungusap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4068180" y="5664762"/>
              <a:ext cx="7934494" cy="48008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989058" indent="-494529" lvl="1">
                <a:lnSpc>
                  <a:spcPts val="5726"/>
                </a:lnSpc>
                <a:buAutoNum type="arabicPeriod" startAt="1"/>
              </a:pPr>
              <a:r>
                <a:rPr lang="en-US" b="true" sz="4581">
                  <a:solidFill>
                    <a:srgbClr val="3A59A4"/>
                  </a:solidFill>
                  <a:latin typeface="Garet Bold"/>
                  <a:ea typeface="Garet Bold"/>
                  <a:cs typeface="Garet Bold"/>
                  <a:sym typeface="Garet Bold"/>
                </a:rPr>
                <a:t>Pasalaysay</a:t>
              </a:r>
            </a:p>
            <a:p>
              <a:pPr algn="l" marL="989058" indent="-494529" lvl="1">
                <a:lnSpc>
                  <a:spcPts val="5726"/>
                </a:lnSpc>
                <a:buAutoNum type="arabicPeriod" startAt="1"/>
              </a:pPr>
              <a:r>
                <a:rPr lang="en-US" b="true" sz="4581">
                  <a:solidFill>
                    <a:srgbClr val="3A59A4"/>
                  </a:solidFill>
                  <a:latin typeface="Garet Bold"/>
                  <a:ea typeface="Garet Bold"/>
                  <a:cs typeface="Garet Bold"/>
                  <a:sym typeface="Garet Bold"/>
                </a:rPr>
                <a:t>Pautos</a:t>
              </a:r>
            </a:p>
            <a:p>
              <a:pPr algn="l" marL="989058" indent="-494529" lvl="1">
                <a:lnSpc>
                  <a:spcPts val="5726"/>
                </a:lnSpc>
                <a:buAutoNum type="arabicPeriod" startAt="1"/>
              </a:pPr>
              <a:r>
                <a:rPr lang="en-US" b="true" sz="4581">
                  <a:solidFill>
                    <a:srgbClr val="3A59A4"/>
                  </a:solidFill>
                  <a:latin typeface="Garet Bold"/>
                  <a:ea typeface="Garet Bold"/>
                  <a:cs typeface="Garet Bold"/>
                  <a:sym typeface="Garet Bold"/>
                </a:rPr>
                <a:t>Patanong</a:t>
              </a:r>
            </a:p>
            <a:p>
              <a:pPr algn="l" marL="989058" indent="-494529" lvl="1">
                <a:lnSpc>
                  <a:spcPts val="5726"/>
                </a:lnSpc>
                <a:buAutoNum type="arabicPeriod" startAt="1"/>
              </a:pPr>
              <a:r>
                <a:rPr lang="en-US" b="true" sz="4581">
                  <a:solidFill>
                    <a:srgbClr val="3A59A4"/>
                  </a:solidFill>
                  <a:latin typeface="Garet Bold"/>
                  <a:ea typeface="Garet Bold"/>
                  <a:cs typeface="Garet Bold"/>
                  <a:sym typeface="Garet Bold"/>
                </a:rPr>
                <a:t>Padamdam</a:t>
              </a:r>
            </a:p>
            <a:p>
              <a:pPr algn="l" marL="989058" indent="-494529" lvl="1">
                <a:lnSpc>
                  <a:spcPts val="5726"/>
                </a:lnSpc>
                <a:buAutoNum type="arabicPeriod" startAt="1"/>
              </a:pPr>
              <a:r>
                <a:rPr lang="en-US" b="true" sz="4581">
                  <a:solidFill>
                    <a:srgbClr val="3A59A4"/>
                  </a:solidFill>
                  <a:latin typeface="Garet Bold"/>
                  <a:ea typeface="Garet Bold"/>
                  <a:cs typeface="Garet Bold"/>
                  <a:sym typeface="Garet Bold"/>
                </a:rPr>
                <a:t>Pakiusap</a:t>
              </a:r>
            </a:p>
          </p:txBody>
        </p:sp>
        <p:sp>
          <p:nvSpPr>
            <p:cNvPr name="Freeform 6" id="6"/>
            <p:cNvSpPr/>
            <p:nvPr/>
          </p:nvSpPr>
          <p:spPr>
            <a:xfrm flipH="false" flipV="false" rot="0">
              <a:off x="21092018" y="1865275"/>
              <a:ext cx="5980568" cy="11850725"/>
            </a:xfrm>
            <a:custGeom>
              <a:avLst/>
              <a:gdLst/>
              <a:ahLst/>
              <a:cxnLst/>
              <a:rect r="r" b="b" t="t" l="l"/>
              <a:pathLst>
                <a:path h="11850725" w="5980568">
                  <a:moveTo>
                    <a:pt x="0" y="0"/>
                  </a:moveTo>
                  <a:lnTo>
                    <a:pt x="5980568" y="0"/>
                  </a:lnTo>
                  <a:lnTo>
                    <a:pt x="5980568" y="11850725"/>
                  </a:lnTo>
                  <a:lnTo>
                    <a:pt x="0" y="118507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24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7" id="7"/>
            <p:cNvGrpSpPr/>
            <p:nvPr/>
          </p:nvGrpSpPr>
          <p:grpSpPr>
            <a:xfrm rot="0">
              <a:off x="28677" y="10303240"/>
              <a:ext cx="3412760" cy="3412760"/>
              <a:chOff x="0" y="0"/>
              <a:chExt cx="812800" cy="81280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1A802">
                  <a:alpha val="49804"/>
                </a:srgbClr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702"/>
                  </a:lnSpc>
                </a:pPr>
              </a:p>
            </p:txBody>
          </p:sp>
        </p:grpSp>
        <p:grpSp>
          <p:nvGrpSpPr>
            <p:cNvPr name="Group 10" id="10"/>
            <p:cNvGrpSpPr/>
            <p:nvPr/>
          </p:nvGrpSpPr>
          <p:grpSpPr>
            <a:xfrm rot="0">
              <a:off x="28677" y="3455832"/>
              <a:ext cx="3412760" cy="3407299"/>
              <a:chOff x="0" y="0"/>
              <a:chExt cx="6350000" cy="6339840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6350000" cy="6339840"/>
              </a:xfrm>
              <a:custGeom>
                <a:avLst/>
                <a:gdLst/>
                <a:ahLst/>
                <a:cxnLst/>
                <a:rect r="r" b="b" t="t" l="l"/>
                <a:pathLst>
                  <a:path h="6339840" w="6350000">
                    <a:moveTo>
                      <a:pt x="6350000" y="6339840"/>
                    </a:moveTo>
                    <a:lnTo>
                      <a:pt x="0" y="6339840"/>
                    </a:lnTo>
                    <a:lnTo>
                      <a:pt x="0" y="0"/>
                    </a:lnTo>
                    <a:lnTo>
                      <a:pt x="6350000" y="6339840"/>
                    </a:lnTo>
                    <a:close/>
                  </a:path>
                </a:pathLst>
              </a:custGeom>
              <a:solidFill>
                <a:srgbClr val="3A59A4">
                  <a:alpha val="49804"/>
                </a:srgbClr>
              </a:solidFill>
            </p:spPr>
          </p:sp>
        </p:grpSp>
        <p:grpSp>
          <p:nvGrpSpPr>
            <p:cNvPr name="Group 12" id="12"/>
            <p:cNvGrpSpPr/>
            <p:nvPr/>
          </p:nvGrpSpPr>
          <p:grpSpPr>
            <a:xfrm rot="0">
              <a:off x="25942" y="6852269"/>
              <a:ext cx="3418229" cy="3450971"/>
              <a:chOff x="0" y="0"/>
              <a:chExt cx="922913" cy="931753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922913" cy="931753"/>
              </a:xfrm>
              <a:custGeom>
                <a:avLst/>
                <a:gdLst/>
                <a:ahLst/>
                <a:cxnLst/>
                <a:rect r="r" b="b" t="t" l="l"/>
                <a:pathLst>
                  <a:path h="931753" w="922913">
                    <a:moveTo>
                      <a:pt x="0" y="0"/>
                    </a:moveTo>
                    <a:lnTo>
                      <a:pt x="922913" y="0"/>
                    </a:lnTo>
                    <a:lnTo>
                      <a:pt x="922913" y="931753"/>
                    </a:lnTo>
                    <a:lnTo>
                      <a:pt x="0" y="931753"/>
                    </a:lnTo>
                    <a:close/>
                  </a:path>
                </a:pathLst>
              </a:custGeom>
              <a:solidFill>
                <a:srgbClr val="BF391D">
                  <a:alpha val="49804"/>
                </a:srgbClr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0"/>
                <a:ext cx="922913" cy="93175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702"/>
                  </a:lnSpc>
                </a:pPr>
              </a:p>
            </p:txBody>
          </p:sp>
        </p:grpSp>
        <p:sp>
          <p:nvSpPr>
            <p:cNvPr name="Freeform 15" id="15"/>
            <p:cNvSpPr/>
            <p:nvPr/>
          </p:nvSpPr>
          <p:spPr>
            <a:xfrm flipH="false" flipV="false" rot="0">
              <a:off x="25942" y="10297900"/>
              <a:ext cx="3418229" cy="2392913"/>
            </a:xfrm>
            <a:custGeom>
              <a:avLst/>
              <a:gdLst/>
              <a:ahLst/>
              <a:cxnLst/>
              <a:rect r="r" b="b" t="t" l="l"/>
              <a:pathLst>
                <a:path h="2392913" w="3418229">
                  <a:moveTo>
                    <a:pt x="0" y="0"/>
                  </a:moveTo>
                  <a:lnTo>
                    <a:pt x="3418229" y="0"/>
                  </a:lnTo>
                  <a:lnTo>
                    <a:pt x="3418229" y="2392912"/>
                  </a:lnTo>
                  <a:lnTo>
                    <a:pt x="0" y="23929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50000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-129056" r="0" b="0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25942" y="7209687"/>
              <a:ext cx="3418229" cy="3088213"/>
            </a:xfrm>
            <a:custGeom>
              <a:avLst/>
              <a:gdLst/>
              <a:ahLst/>
              <a:cxnLst/>
              <a:rect r="r" b="b" t="t" l="l"/>
              <a:pathLst>
                <a:path h="3088213" w="3418229">
                  <a:moveTo>
                    <a:pt x="0" y="0"/>
                  </a:moveTo>
                  <a:lnTo>
                    <a:pt x="3418229" y="0"/>
                  </a:lnTo>
                  <a:lnTo>
                    <a:pt x="3418229" y="3088213"/>
                  </a:lnTo>
                  <a:lnTo>
                    <a:pt x="0" y="30882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alphaModFix amt="50000"/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-77485"/>
              </a:stretch>
            </a:blipFill>
          </p:spPr>
        </p:sp>
        <p:grpSp>
          <p:nvGrpSpPr>
            <p:cNvPr name="Group 17" id="17"/>
            <p:cNvGrpSpPr/>
            <p:nvPr/>
          </p:nvGrpSpPr>
          <p:grpSpPr>
            <a:xfrm rot="0">
              <a:off x="0" y="0"/>
              <a:ext cx="3441437" cy="3441437"/>
              <a:chOff x="0" y="0"/>
              <a:chExt cx="812800" cy="812800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BF391D">
                  <a:alpha val="49804"/>
                </a:srgbClr>
              </a:solidFill>
            </p:spPr>
          </p:sp>
          <p:sp>
            <p:nvSpPr>
              <p:cNvPr name="TextBox 19" id="19"/>
              <p:cNvSpPr txBox="true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702"/>
                  </a:lnSpc>
                </a:pPr>
              </a:p>
            </p:txBody>
          </p:sp>
        </p:grpSp>
        <p:sp>
          <p:nvSpPr>
            <p:cNvPr name="Freeform 20" id="20"/>
            <p:cNvSpPr/>
            <p:nvPr/>
          </p:nvSpPr>
          <p:spPr>
            <a:xfrm flipH="false" flipV="false" rot="0">
              <a:off x="1101980" y="1014994"/>
              <a:ext cx="1253631" cy="2346674"/>
            </a:xfrm>
            <a:custGeom>
              <a:avLst/>
              <a:gdLst/>
              <a:ahLst/>
              <a:cxnLst/>
              <a:rect r="r" b="b" t="t" l="l"/>
              <a:pathLst>
                <a:path h="2346674" w="1253631">
                  <a:moveTo>
                    <a:pt x="0" y="0"/>
                  </a:moveTo>
                  <a:lnTo>
                    <a:pt x="1253632" y="0"/>
                  </a:lnTo>
                  <a:lnTo>
                    <a:pt x="1253632" y="2346674"/>
                  </a:lnTo>
                  <a:lnTo>
                    <a:pt x="0" y="23466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alphaModFix amt="50000"/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-97193"/>
              </a:stretch>
            </a:blip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1101980" y="3362340"/>
              <a:ext cx="1253631" cy="2280152"/>
            </a:xfrm>
            <a:custGeom>
              <a:avLst/>
              <a:gdLst/>
              <a:ahLst/>
              <a:cxnLst/>
              <a:rect r="r" b="b" t="t" l="l"/>
              <a:pathLst>
                <a:path h="2280152" w="1253631">
                  <a:moveTo>
                    <a:pt x="0" y="0"/>
                  </a:moveTo>
                  <a:lnTo>
                    <a:pt x="1253632" y="0"/>
                  </a:lnTo>
                  <a:lnTo>
                    <a:pt x="1253632" y="2280152"/>
                  </a:lnTo>
                  <a:lnTo>
                    <a:pt x="0" y="22801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alphaModFix amt="50000"/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0" t="-102946" r="0" b="0"/>
              </a:stretch>
            </a:blipFill>
          </p:spPr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5111" r="0" b="-1511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724875" y="1568200"/>
            <a:ext cx="4485426" cy="8888044"/>
          </a:xfrm>
          <a:custGeom>
            <a:avLst/>
            <a:gdLst/>
            <a:ahLst/>
            <a:cxnLst/>
            <a:rect r="r" b="b" t="t" l="l"/>
            <a:pathLst>
              <a:path h="8888044" w="4485426">
                <a:moveTo>
                  <a:pt x="0" y="0"/>
                </a:moveTo>
                <a:lnTo>
                  <a:pt x="4485425" y="0"/>
                </a:lnTo>
                <a:lnTo>
                  <a:pt x="4485425" y="8888043"/>
                </a:lnTo>
                <a:lnTo>
                  <a:pt x="0" y="888804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6770162" y="-202584"/>
            <a:ext cx="2583128" cy="10287000"/>
            <a:chOff x="0" y="0"/>
            <a:chExt cx="3444171" cy="13716000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28677" y="10303240"/>
              <a:ext cx="3412760" cy="3412760"/>
              <a:chOff x="0" y="0"/>
              <a:chExt cx="812800" cy="81280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1A802">
                  <a:alpha val="49804"/>
                </a:srgbClr>
              </a:solidFill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702"/>
                  </a:lnSpc>
                </a:pPr>
              </a:p>
            </p:txBody>
          </p:sp>
        </p:grpSp>
        <p:grpSp>
          <p:nvGrpSpPr>
            <p:cNvPr name="Group 8" id="8"/>
            <p:cNvGrpSpPr/>
            <p:nvPr/>
          </p:nvGrpSpPr>
          <p:grpSpPr>
            <a:xfrm rot="0">
              <a:off x="28677" y="3455832"/>
              <a:ext cx="3412760" cy="3407299"/>
              <a:chOff x="0" y="0"/>
              <a:chExt cx="6350000" cy="6339840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6350000" cy="6339840"/>
              </a:xfrm>
              <a:custGeom>
                <a:avLst/>
                <a:gdLst/>
                <a:ahLst/>
                <a:cxnLst/>
                <a:rect r="r" b="b" t="t" l="l"/>
                <a:pathLst>
                  <a:path h="6339840" w="6350000">
                    <a:moveTo>
                      <a:pt x="6350000" y="6339840"/>
                    </a:moveTo>
                    <a:lnTo>
                      <a:pt x="0" y="6339840"/>
                    </a:lnTo>
                    <a:lnTo>
                      <a:pt x="0" y="0"/>
                    </a:lnTo>
                    <a:lnTo>
                      <a:pt x="6350000" y="6339840"/>
                    </a:lnTo>
                    <a:close/>
                  </a:path>
                </a:pathLst>
              </a:custGeom>
              <a:solidFill>
                <a:srgbClr val="3A59A4">
                  <a:alpha val="49804"/>
                </a:srgbClr>
              </a:solidFill>
            </p:spPr>
          </p:sp>
        </p:grpSp>
        <p:grpSp>
          <p:nvGrpSpPr>
            <p:cNvPr name="Group 10" id="10"/>
            <p:cNvGrpSpPr/>
            <p:nvPr/>
          </p:nvGrpSpPr>
          <p:grpSpPr>
            <a:xfrm rot="0">
              <a:off x="25942" y="6852269"/>
              <a:ext cx="3418229" cy="3450971"/>
              <a:chOff x="0" y="0"/>
              <a:chExt cx="922913" cy="931753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922913" cy="931753"/>
              </a:xfrm>
              <a:custGeom>
                <a:avLst/>
                <a:gdLst/>
                <a:ahLst/>
                <a:cxnLst/>
                <a:rect r="r" b="b" t="t" l="l"/>
                <a:pathLst>
                  <a:path h="931753" w="922913">
                    <a:moveTo>
                      <a:pt x="0" y="0"/>
                    </a:moveTo>
                    <a:lnTo>
                      <a:pt x="922913" y="0"/>
                    </a:lnTo>
                    <a:lnTo>
                      <a:pt x="922913" y="931753"/>
                    </a:lnTo>
                    <a:lnTo>
                      <a:pt x="0" y="931753"/>
                    </a:lnTo>
                    <a:close/>
                  </a:path>
                </a:pathLst>
              </a:custGeom>
              <a:solidFill>
                <a:srgbClr val="BF391D">
                  <a:alpha val="49804"/>
                </a:srgbClr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0"/>
                <a:ext cx="922913" cy="93175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702"/>
                  </a:lnSpc>
                </a:pPr>
              </a:p>
            </p:txBody>
          </p:sp>
        </p:grpSp>
        <p:sp>
          <p:nvSpPr>
            <p:cNvPr name="Freeform 13" id="13"/>
            <p:cNvSpPr/>
            <p:nvPr/>
          </p:nvSpPr>
          <p:spPr>
            <a:xfrm flipH="false" flipV="false" rot="0">
              <a:off x="25942" y="10297900"/>
              <a:ext cx="3418229" cy="2392913"/>
            </a:xfrm>
            <a:custGeom>
              <a:avLst/>
              <a:gdLst/>
              <a:ahLst/>
              <a:cxnLst/>
              <a:rect r="r" b="b" t="t" l="l"/>
              <a:pathLst>
                <a:path h="2392913" w="3418229">
                  <a:moveTo>
                    <a:pt x="0" y="0"/>
                  </a:moveTo>
                  <a:lnTo>
                    <a:pt x="3418229" y="0"/>
                  </a:lnTo>
                  <a:lnTo>
                    <a:pt x="3418229" y="2392912"/>
                  </a:lnTo>
                  <a:lnTo>
                    <a:pt x="0" y="23929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50000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-129056" r="0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25942" y="7209687"/>
              <a:ext cx="3418229" cy="3088213"/>
            </a:xfrm>
            <a:custGeom>
              <a:avLst/>
              <a:gdLst/>
              <a:ahLst/>
              <a:cxnLst/>
              <a:rect r="r" b="b" t="t" l="l"/>
              <a:pathLst>
                <a:path h="3088213" w="3418229">
                  <a:moveTo>
                    <a:pt x="0" y="0"/>
                  </a:moveTo>
                  <a:lnTo>
                    <a:pt x="3418229" y="0"/>
                  </a:lnTo>
                  <a:lnTo>
                    <a:pt x="3418229" y="3088213"/>
                  </a:lnTo>
                  <a:lnTo>
                    <a:pt x="0" y="30882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alphaModFix amt="50000"/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-77485"/>
              </a:stretch>
            </a:blipFill>
          </p:spPr>
        </p:sp>
        <p:grpSp>
          <p:nvGrpSpPr>
            <p:cNvPr name="Group 15" id="15"/>
            <p:cNvGrpSpPr/>
            <p:nvPr/>
          </p:nvGrpSpPr>
          <p:grpSpPr>
            <a:xfrm rot="0">
              <a:off x="0" y="0"/>
              <a:ext cx="3441437" cy="3441437"/>
              <a:chOff x="0" y="0"/>
              <a:chExt cx="812800" cy="812800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BF391D">
                  <a:alpha val="49804"/>
                </a:srgbClr>
              </a:soli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702"/>
                  </a:lnSpc>
                </a:pPr>
              </a:p>
            </p:txBody>
          </p:sp>
        </p:grpSp>
        <p:sp>
          <p:nvSpPr>
            <p:cNvPr name="Freeform 18" id="18"/>
            <p:cNvSpPr/>
            <p:nvPr/>
          </p:nvSpPr>
          <p:spPr>
            <a:xfrm flipH="false" flipV="false" rot="0">
              <a:off x="1101980" y="1014994"/>
              <a:ext cx="1253631" cy="2346674"/>
            </a:xfrm>
            <a:custGeom>
              <a:avLst/>
              <a:gdLst/>
              <a:ahLst/>
              <a:cxnLst/>
              <a:rect r="r" b="b" t="t" l="l"/>
              <a:pathLst>
                <a:path h="2346674" w="1253631">
                  <a:moveTo>
                    <a:pt x="0" y="0"/>
                  </a:moveTo>
                  <a:lnTo>
                    <a:pt x="1253632" y="0"/>
                  </a:lnTo>
                  <a:lnTo>
                    <a:pt x="1253632" y="2346674"/>
                  </a:lnTo>
                  <a:lnTo>
                    <a:pt x="0" y="23466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alphaModFix amt="50000"/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-97193"/>
              </a:stretch>
            </a:blip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1101980" y="3362340"/>
              <a:ext cx="1253631" cy="2280152"/>
            </a:xfrm>
            <a:custGeom>
              <a:avLst/>
              <a:gdLst/>
              <a:ahLst/>
              <a:cxnLst/>
              <a:rect r="r" b="b" t="t" l="l"/>
              <a:pathLst>
                <a:path h="2280152" w="1253631">
                  <a:moveTo>
                    <a:pt x="0" y="0"/>
                  </a:moveTo>
                  <a:lnTo>
                    <a:pt x="1253632" y="0"/>
                  </a:lnTo>
                  <a:lnTo>
                    <a:pt x="1253632" y="2280152"/>
                  </a:lnTo>
                  <a:lnTo>
                    <a:pt x="0" y="22801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alphaModFix amt="50000"/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0" t="-102946" r="0" b="0"/>
              </a:stretch>
            </a:blip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2809402" y="2448700"/>
            <a:ext cx="15252325" cy="5389600"/>
            <a:chOff x="0" y="0"/>
            <a:chExt cx="20336433" cy="7186133"/>
          </a:xfrm>
        </p:grpSpPr>
        <p:sp>
          <p:nvSpPr>
            <p:cNvPr name="TextBox 21" id="21"/>
            <p:cNvSpPr txBox="true"/>
            <p:nvPr/>
          </p:nvSpPr>
          <p:spPr>
            <a:xfrm rot="0">
              <a:off x="0" y="209550"/>
              <a:ext cx="20336433" cy="17851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9423"/>
                </a:lnSpc>
              </a:pPr>
              <a:r>
                <a:rPr lang="en-US" sz="9816">
                  <a:solidFill>
                    <a:srgbClr val="BF391D"/>
                  </a:solidFill>
                  <a:latin typeface="Maragsa"/>
                  <a:ea typeface="Maragsa"/>
                  <a:cs typeface="Maragsa"/>
                  <a:sym typeface="Maragsa"/>
                </a:rPr>
                <a:t>Pasalaysay</a:t>
              </a: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0" y="1890074"/>
              <a:ext cx="19219527" cy="287586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726"/>
                </a:lnSpc>
              </a:pPr>
              <a:r>
                <a:rPr lang="en-US" sz="4581" b="true">
                  <a:solidFill>
                    <a:srgbClr val="3A59A4"/>
                  </a:solidFill>
                  <a:latin typeface="Garet Bold"/>
                  <a:ea typeface="Garet Bold"/>
                  <a:cs typeface="Garet Bold"/>
                  <a:sym typeface="Garet Bold"/>
                </a:rPr>
                <a:t>Pangungusap na ginagamit tuwing nagkukuwento. Karaniwang nagtatapos sa tuldok (.)</a:t>
              </a:r>
            </a:p>
          </p:txBody>
        </p:sp>
        <p:sp>
          <p:nvSpPr>
            <p:cNvPr name="TextBox 23" id="23"/>
            <p:cNvSpPr txBox="true"/>
            <p:nvPr/>
          </p:nvSpPr>
          <p:spPr>
            <a:xfrm rot="0">
              <a:off x="0" y="5427236"/>
              <a:ext cx="12157984" cy="17588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427"/>
                </a:lnSpc>
                <a:spcBef>
                  <a:spcPct val="0"/>
                </a:spcBef>
              </a:pPr>
              <a:r>
                <a:rPr lang="en-US" sz="3876">
                  <a:solidFill>
                    <a:srgbClr val="3A59A4"/>
                  </a:solidFill>
                  <a:latin typeface="Maragsa"/>
                  <a:ea typeface="Maragsa"/>
                  <a:cs typeface="Maragsa"/>
                  <a:sym typeface="Maragsa"/>
                </a:rPr>
                <a:t>Halimbawa:</a:t>
              </a:r>
            </a:p>
            <a:p>
              <a:pPr algn="l">
                <a:lnSpc>
                  <a:spcPts val="5427"/>
                </a:lnSpc>
                <a:spcBef>
                  <a:spcPct val="0"/>
                </a:spcBef>
              </a:pPr>
              <a:r>
                <a:rPr lang="en-US" sz="3876">
                  <a:solidFill>
                    <a:srgbClr val="3A59A4"/>
                  </a:solidFill>
                  <a:latin typeface="Maragsa"/>
                  <a:ea typeface="Maragsa"/>
                  <a:cs typeface="Maragsa"/>
                  <a:sym typeface="Maragsa"/>
                </a:rPr>
                <a:t>"Pangarap ni Bb. De Silva na pumunta sa Egypt."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5111" r="0" b="-15111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2681160" y="-585873"/>
            <a:ext cx="5362320" cy="5110962"/>
            <a:chOff x="0" y="0"/>
            <a:chExt cx="812800" cy="7747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774700"/>
            </a:xfrm>
            <a:custGeom>
              <a:avLst/>
              <a:gdLst/>
              <a:ahLst/>
              <a:cxnLst/>
              <a:rect r="r" b="b" t="t" l="l"/>
              <a:pathLst>
                <a:path h="774700" w="812800">
                  <a:moveTo>
                    <a:pt x="406400" y="0"/>
                  </a:moveTo>
                  <a:lnTo>
                    <a:pt x="502338" y="295909"/>
                  </a:lnTo>
                  <a:lnTo>
                    <a:pt x="812800" y="295909"/>
                  </a:lnTo>
                  <a:lnTo>
                    <a:pt x="561631" y="478791"/>
                  </a:lnTo>
                  <a:lnTo>
                    <a:pt x="657569" y="774700"/>
                  </a:lnTo>
                  <a:lnTo>
                    <a:pt x="406400" y="591819"/>
                  </a:lnTo>
                  <a:lnTo>
                    <a:pt x="155231" y="774700"/>
                  </a:lnTo>
                  <a:lnTo>
                    <a:pt x="251169" y="478791"/>
                  </a:lnTo>
                  <a:lnTo>
                    <a:pt x="0" y="295909"/>
                  </a:lnTo>
                  <a:lnTo>
                    <a:pt x="310462" y="295909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2AA00">
                <a:alpha val="44706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228600" y="228600"/>
              <a:ext cx="355600" cy="3810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-2681160" y="6702819"/>
            <a:ext cx="5362320" cy="5110962"/>
            <a:chOff x="0" y="0"/>
            <a:chExt cx="812800" cy="7747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774700"/>
            </a:xfrm>
            <a:custGeom>
              <a:avLst/>
              <a:gdLst/>
              <a:ahLst/>
              <a:cxnLst/>
              <a:rect r="r" b="b" t="t" l="l"/>
              <a:pathLst>
                <a:path h="774700" w="812800">
                  <a:moveTo>
                    <a:pt x="406400" y="0"/>
                  </a:moveTo>
                  <a:lnTo>
                    <a:pt x="502338" y="295909"/>
                  </a:lnTo>
                  <a:lnTo>
                    <a:pt x="812800" y="295909"/>
                  </a:lnTo>
                  <a:lnTo>
                    <a:pt x="561631" y="478791"/>
                  </a:lnTo>
                  <a:lnTo>
                    <a:pt x="657569" y="774700"/>
                  </a:lnTo>
                  <a:lnTo>
                    <a:pt x="406400" y="591819"/>
                  </a:lnTo>
                  <a:lnTo>
                    <a:pt x="155231" y="774700"/>
                  </a:lnTo>
                  <a:lnTo>
                    <a:pt x="251169" y="478791"/>
                  </a:lnTo>
                  <a:lnTo>
                    <a:pt x="0" y="295909"/>
                  </a:lnTo>
                  <a:lnTo>
                    <a:pt x="310462" y="295909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2AA00">
                <a:alpha val="44706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228600" y="228600"/>
              <a:ext cx="355600" cy="3810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2681160" y="2824965"/>
            <a:ext cx="15606840" cy="4637070"/>
            <a:chOff x="0" y="0"/>
            <a:chExt cx="20809120" cy="6182760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209550"/>
              <a:ext cx="20809120" cy="17421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9220"/>
                </a:lnSpc>
              </a:pPr>
              <a:r>
                <a:rPr lang="en-US" sz="9604">
                  <a:solidFill>
                    <a:srgbClr val="BF391D"/>
                  </a:solidFill>
                  <a:latin typeface="Maragsa"/>
                  <a:ea typeface="Maragsa"/>
                  <a:cs typeface="Maragsa"/>
                  <a:sym typeface="Maragsa"/>
                </a:rPr>
                <a:t>Pautos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2142349"/>
              <a:ext cx="20809120" cy="18772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602"/>
                </a:lnSpc>
              </a:pPr>
              <a:r>
                <a:rPr lang="en-US" b="true" sz="4482">
                  <a:solidFill>
                    <a:srgbClr val="3A59A4"/>
                  </a:solidFill>
                  <a:latin typeface="Garet Bold"/>
                  <a:ea typeface="Garet Bold"/>
                  <a:cs typeface="Garet Bold"/>
                  <a:sym typeface="Garet Bold"/>
                </a:rPr>
                <a:t>Pangungusap na ginagamit para sa mga bagay na kailangang gawin at sundin.</a:t>
              </a:r>
              <a:r>
                <a:rPr lang="en-US" b="true" sz="4482">
                  <a:solidFill>
                    <a:srgbClr val="3A59A4"/>
                  </a:solidFill>
                  <a:latin typeface="Garet Bold"/>
                  <a:ea typeface="Garet Bold"/>
                  <a:cs typeface="Garet Bold"/>
                  <a:sym typeface="Garet Bold"/>
                </a:rPr>
                <a:t> 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4859201"/>
              <a:ext cx="20809120" cy="132355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123"/>
                </a:lnSpc>
              </a:pPr>
              <a:r>
                <a:rPr lang="en-US" sz="2945" b="true">
                  <a:solidFill>
                    <a:srgbClr val="3A59A4"/>
                  </a:solidFill>
                  <a:latin typeface="Garet Bold"/>
                  <a:ea typeface="Garet Bold"/>
                  <a:cs typeface="Garet Bold"/>
                  <a:sym typeface="Garet Bold"/>
                </a:rPr>
                <a:t>Halimbawa:</a:t>
              </a:r>
            </a:p>
            <a:p>
              <a:pPr algn="l">
                <a:lnSpc>
                  <a:spcPts val="4123"/>
                </a:lnSpc>
              </a:pPr>
              <a:r>
                <a:rPr lang="en-US" sz="2945">
                  <a:solidFill>
                    <a:srgbClr val="3A59A4"/>
                  </a:solidFill>
                  <a:latin typeface="Garet"/>
                  <a:ea typeface="Garet"/>
                  <a:cs typeface="Garet"/>
                  <a:sym typeface="Garet"/>
                </a:rPr>
                <a:t>"Magluto ka ng tanghalian."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5111" r="0" b="-15111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543050" y="0"/>
            <a:ext cx="19831050" cy="12110648"/>
            <a:chOff x="0" y="0"/>
            <a:chExt cx="26441400" cy="16147531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4408622" y="3813435"/>
              <a:ext cx="22032778" cy="18378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9762"/>
                </a:lnSpc>
              </a:pPr>
              <a:r>
                <a:rPr lang="en-US" sz="10169">
                  <a:solidFill>
                    <a:srgbClr val="BF391D"/>
                  </a:solidFill>
                  <a:latin typeface="Maragsa"/>
                  <a:ea typeface="Maragsa"/>
                  <a:cs typeface="Maragsa"/>
                  <a:sym typeface="Maragsa"/>
                </a:rPr>
                <a:t>Patanong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4408622" y="5864367"/>
              <a:ext cx="22032778" cy="197641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932"/>
                </a:lnSpc>
              </a:pPr>
              <a:r>
                <a:rPr lang="en-US" b="true" sz="4745">
                  <a:solidFill>
                    <a:srgbClr val="3A59A4"/>
                  </a:solidFill>
                  <a:latin typeface="Garet Bold"/>
                  <a:ea typeface="Garet Bold"/>
                  <a:cs typeface="Garet Bold"/>
                  <a:sym typeface="Garet Bold"/>
                </a:rPr>
                <a:t>Pangungusap na ginagamit tuwing nagsisiyasat o nagtatanong. Nagtatapos sa tandang pananong (?)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4408622" y="8733137"/>
              <a:ext cx="22032778" cy="13980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366"/>
                </a:lnSpc>
              </a:pPr>
              <a:r>
                <a:rPr lang="en-US" sz="3118" b="true">
                  <a:solidFill>
                    <a:srgbClr val="3A59A4"/>
                  </a:solidFill>
                  <a:latin typeface="Garet Bold"/>
                  <a:ea typeface="Garet Bold"/>
                  <a:cs typeface="Garet Bold"/>
                  <a:sym typeface="Garet Bold"/>
                </a:rPr>
                <a:t>Halimbawa:</a:t>
              </a:r>
            </a:p>
            <a:p>
              <a:pPr algn="l">
                <a:lnSpc>
                  <a:spcPts val="4366"/>
                </a:lnSpc>
              </a:pPr>
              <a:r>
                <a:rPr lang="en-US" sz="3118">
                  <a:solidFill>
                    <a:srgbClr val="3A59A4"/>
                  </a:solidFill>
                  <a:latin typeface="Garet"/>
                  <a:ea typeface="Garet"/>
                  <a:cs typeface="Garet"/>
                  <a:sym typeface="Garet"/>
                </a:rPr>
                <a:t>"Kumain ka na ba?"</a:t>
              </a:r>
            </a:p>
          </p:txBody>
        </p:sp>
        <p:grpSp>
          <p:nvGrpSpPr>
            <p:cNvPr name="Group 7" id="7"/>
            <p:cNvGrpSpPr/>
            <p:nvPr/>
          </p:nvGrpSpPr>
          <p:grpSpPr>
            <a:xfrm rot="0">
              <a:off x="0" y="0"/>
              <a:ext cx="4114800" cy="4114800"/>
              <a:chOff x="0" y="0"/>
              <a:chExt cx="558800" cy="55880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558800" cy="558800"/>
              </a:xfrm>
              <a:custGeom>
                <a:avLst/>
                <a:gdLst/>
                <a:ahLst/>
                <a:cxnLst/>
                <a:rect r="r" b="b" t="t" l="l"/>
                <a:pathLst>
                  <a:path h="558800" w="558800">
                    <a:moveTo>
                      <a:pt x="33042" y="234291"/>
                    </a:moveTo>
                    <a:cubicBezTo>
                      <a:pt x="49299" y="253840"/>
                      <a:pt x="49332" y="305706"/>
                      <a:pt x="33167" y="325331"/>
                    </a:cubicBezTo>
                    <a:cubicBezTo>
                      <a:pt x="12843" y="350003"/>
                      <a:pt x="669" y="381568"/>
                      <a:pt x="669" y="415884"/>
                    </a:cubicBezTo>
                    <a:cubicBezTo>
                      <a:pt x="669" y="495135"/>
                      <a:pt x="64865" y="558800"/>
                      <a:pt x="143251" y="558800"/>
                    </a:cubicBezTo>
                    <a:cubicBezTo>
                      <a:pt x="177745" y="558800"/>
                      <a:pt x="209318" y="546669"/>
                      <a:pt x="233976" y="526404"/>
                    </a:cubicBezTo>
                    <a:cubicBezTo>
                      <a:pt x="253647" y="510238"/>
                      <a:pt x="305827" y="510235"/>
                      <a:pt x="325498" y="526401"/>
                    </a:cubicBezTo>
                    <a:cubicBezTo>
                      <a:pt x="350157" y="546668"/>
                      <a:pt x="381730" y="558800"/>
                      <a:pt x="416232" y="558800"/>
                    </a:cubicBezTo>
                    <a:cubicBezTo>
                      <a:pt x="494618" y="558800"/>
                      <a:pt x="558800" y="495135"/>
                      <a:pt x="558800" y="415884"/>
                    </a:cubicBezTo>
                    <a:cubicBezTo>
                      <a:pt x="558800" y="381312"/>
                      <a:pt x="546247" y="349534"/>
                      <a:pt x="525581" y="324782"/>
                    </a:cubicBezTo>
                    <a:cubicBezTo>
                      <a:pt x="509342" y="305335"/>
                      <a:pt x="509342" y="254131"/>
                      <a:pt x="525556" y="234663"/>
                    </a:cubicBezTo>
                    <a:cubicBezTo>
                      <a:pt x="546238" y="209831"/>
                      <a:pt x="558800" y="177872"/>
                      <a:pt x="558800" y="142916"/>
                    </a:cubicBezTo>
                    <a:cubicBezTo>
                      <a:pt x="558800" y="64349"/>
                      <a:pt x="494618" y="0"/>
                      <a:pt x="416232" y="0"/>
                    </a:cubicBezTo>
                    <a:cubicBezTo>
                      <a:pt x="382027" y="0"/>
                      <a:pt x="350824" y="11865"/>
                      <a:pt x="326295" y="31724"/>
                    </a:cubicBezTo>
                    <a:cubicBezTo>
                      <a:pt x="306327" y="47891"/>
                      <a:pt x="252153" y="47709"/>
                      <a:pt x="232185" y="31544"/>
                    </a:cubicBezTo>
                    <a:cubicBezTo>
                      <a:pt x="207787" y="11793"/>
                      <a:pt x="176670" y="0"/>
                      <a:pt x="142568" y="0"/>
                    </a:cubicBezTo>
                    <a:cubicBezTo>
                      <a:pt x="64181" y="0"/>
                      <a:pt x="0" y="64349"/>
                      <a:pt x="0" y="142916"/>
                    </a:cubicBezTo>
                    <a:cubicBezTo>
                      <a:pt x="0" y="177697"/>
                      <a:pt x="12437" y="209512"/>
                      <a:pt x="33042" y="234291"/>
                    </a:cubicBezTo>
                    <a:close/>
                  </a:path>
                </a:pathLst>
              </a:custGeom>
              <a:solidFill>
                <a:srgbClr val="3A59A4">
                  <a:alpha val="64706"/>
                </a:srgbClr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44450" y="6350"/>
                <a:ext cx="469900" cy="508000"/>
              </a:xfrm>
              <a:prstGeom prst="rect">
                <a:avLst/>
              </a:prstGeom>
            </p:spPr>
            <p:txBody>
              <a:bodyPr anchor="ctr" rtlCol="false" tIns="37465" lIns="37465" bIns="37465" rIns="37465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grpSp>
          <p:nvGrpSpPr>
            <p:cNvPr name="Group 10" id="10"/>
            <p:cNvGrpSpPr/>
            <p:nvPr/>
          </p:nvGrpSpPr>
          <p:grpSpPr>
            <a:xfrm rot="0">
              <a:off x="293822" y="6016365"/>
              <a:ext cx="4114800" cy="4114800"/>
              <a:chOff x="0" y="0"/>
              <a:chExt cx="558800" cy="558800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558800" cy="558800"/>
              </a:xfrm>
              <a:custGeom>
                <a:avLst/>
                <a:gdLst/>
                <a:ahLst/>
                <a:cxnLst/>
                <a:rect r="r" b="b" t="t" l="l"/>
                <a:pathLst>
                  <a:path h="558800" w="558800">
                    <a:moveTo>
                      <a:pt x="33042" y="234291"/>
                    </a:moveTo>
                    <a:cubicBezTo>
                      <a:pt x="49299" y="253840"/>
                      <a:pt x="49332" y="305706"/>
                      <a:pt x="33167" y="325331"/>
                    </a:cubicBezTo>
                    <a:cubicBezTo>
                      <a:pt x="12843" y="350003"/>
                      <a:pt x="669" y="381568"/>
                      <a:pt x="669" y="415884"/>
                    </a:cubicBezTo>
                    <a:cubicBezTo>
                      <a:pt x="669" y="495135"/>
                      <a:pt x="64865" y="558800"/>
                      <a:pt x="143251" y="558800"/>
                    </a:cubicBezTo>
                    <a:cubicBezTo>
                      <a:pt x="177745" y="558800"/>
                      <a:pt x="209318" y="546669"/>
                      <a:pt x="233976" y="526404"/>
                    </a:cubicBezTo>
                    <a:cubicBezTo>
                      <a:pt x="253647" y="510238"/>
                      <a:pt x="305827" y="510235"/>
                      <a:pt x="325498" y="526401"/>
                    </a:cubicBezTo>
                    <a:cubicBezTo>
                      <a:pt x="350157" y="546668"/>
                      <a:pt x="381730" y="558800"/>
                      <a:pt x="416232" y="558800"/>
                    </a:cubicBezTo>
                    <a:cubicBezTo>
                      <a:pt x="494618" y="558800"/>
                      <a:pt x="558800" y="495135"/>
                      <a:pt x="558800" y="415884"/>
                    </a:cubicBezTo>
                    <a:cubicBezTo>
                      <a:pt x="558800" y="381312"/>
                      <a:pt x="546247" y="349534"/>
                      <a:pt x="525581" y="324782"/>
                    </a:cubicBezTo>
                    <a:cubicBezTo>
                      <a:pt x="509342" y="305335"/>
                      <a:pt x="509342" y="254131"/>
                      <a:pt x="525556" y="234663"/>
                    </a:cubicBezTo>
                    <a:cubicBezTo>
                      <a:pt x="546238" y="209831"/>
                      <a:pt x="558800" y="177872"/>
                      <a:pt x="558800" y="142916"/>
                    </a:cubicBezTo>
                    <a:cubicBezTo>
                      <a:pt x="558800" y="64349"/>
                      <a:pt x="494618" y="0"/>
                      <a:pt x="416232" y="0"/>
                    </a:cubicBezTo>
                    <a:cubicBezTo>
                      <a:pt x="382027" y="0"/>
                      <a:pt x="350824" y="11865"/>
                      <a:pt x="326295" y="31724"/>
                    </a:cubicBezTo>
                    <a:cubicBezTo>
                      <a:pt x="306327" y="47891"/>
                      <a:pt x="252153" y="47709"/>
                      <a:pt x="232185" y="31544"/>
                    </a:cubicBezTo>
                    <a:cubicBezTo>
                      <a:pt x="207787" y="11793"/>
                      <a:pt x="176670" y="0"/>
                      <a:pt x="142568" y="0"/>
                    </a:cubicBezTo>
                    <a:cubicBezTo>
                      <a:pt x="64181" y="0"/>
                      <a:pt x="0" y="64349"/>
                      <a:pt x="0" y="142916"/>
                    </a:cubicBezTo>
                    <a:cubicBezTo>
                      <a:pt x="0" y="177697"/>
                      <a:pt x="12437" y="209512"/>
                      <a:pt x="33042" y="234291"/>
                    </a:cubicBezTo>
                    <a:close/>
                  </a:path>
                </a:pathLst>
              </a:custGeom>
              <a:solidFill>
                <a:srgbClr val="BF391D">
                  <a:alpha val="64706"/>
                </a:srgbClr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44450" y="6350"/>
                <a:ext cx="469900" cy="508000"/>
              </a:xfrm>
              <a:prstGeom prst="rect">
                <a:avLst/>
              </a:prstGeom>
            </p:spPr>
            <p:txBody>
              <a:bodyPr anchor="ctr" rtlCol="false" tIns="37465" lIns="37465" bIns="37465" rIns="37465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grpSp>
          <p:nvGrpSpPr>
            <p:cNvPr name="Group 13" id="13"/>
            <p:cNvGrpSpPr/>
            <p:nvPr/>
          </p:nvGrpSpPr>
          <p:grpSpPr>
            <a:xfrm rot="0">
              <a:off x="587643" y="12032731"/>
              <a:ext cx="4114800" cy="4114800"/>
              <a:chOff x="0" y="0"/>
              <a:chExt cx="558800" cy="558800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558800" cy="558800"/>
              </a:xfrm>
              <a:custGeom>
                <a:avLst/>
                <a:gdLst/>
                <a:ahLst/>
                <a:cxnLst/>
                <a:rect r="r" b="b" t="t" l="l"/>
                <a:pathLst>
                  <a:path h="558800" w="558800">
                    <a:moveTo>
                      <a:pt x="33042" y="234291"/>
                    </a:moveTo>
                    <a:cubicBezTo>
                      <a:pt x="49299" y="253840"/>
                      <a:pt x="49332" y="305706"/>
                      <a:pt x="33167" y="325331"/>
                    </a:cubicBezTo>
                    <a:cubicBezTo>
                      <a:pt x="12843" y="350003"/>
                      <a:pt x="669" y="381568"/>
                      <a:pt x="669" y="415884"/>
                    </a:cubicBezTo>
                    <a:cubicBezTo>
                      <a:pt x="669" y="495135"/>
                      <a:pt x="64865" y="558800"/>
                      <a:pt x="143251" y="558800"/>
                    </a:cubicBezTo>
                    <a:cubicBezTo>
                      <a:pt x="177745" y="558800"/>
                      <a:pt x="209318" y="546669"/>
                      <a:pt x="233976" y="526404"/>
                    </a:cubicBezTo>
                    <a:cubicBezTo>
                      <a:pt x="253647" y="510238"/>
                      <a:pt x="305827" y="510235"/>
                      <a:pt x="325498" y="526401"/>
                    </a:cubicBezTo>
                    <a:cubicBezTo>
                      <a:pt x="350157" y="546668"/>
                      <a:pt x="381730" y="558800"/>
                      <a:pt x="416232" y="558800"/>
                    </a:cubicBezTo>
                    <a:cubicBezTo>
                      <a:pt x="494618" y="558800"/>
                      <a:pt x="558800" y="495135"/>
                      <a:pt x="558800" y="415884"/>
                    </a:cubicBezTo>
                    <a:cubicBezTo>
                      <a:pt x="558800" y="381312"/>
                      <a:pt x="546247" y="349534"/>
                      <a:pt x="525581" y="324782"/>
                    </a:cubicBezTo>
                    <a:cubicBezTo>
                      <a:pt x="509342" y="305335"/>
                      <a:pt x="509342" y="254131"/>
                      <a:pt x="525556" y="234663"/>
                    </a:cubicBezTo>
                    <a:cubicBezTo>
                      <a:pt x="546238" y="209831"/>
                      <a:pt x="558800" y="177872"/>
                      <a:pt x="558800" y="142916"/>
                    </a:cubicBezTo>
                    <a:cubicBezTo>
                      <a:pt x="558800" y="64349"/>
                      <a:pt x="494618" y="0"/>
                      <a:pt x="416232" y="0"/>
                    </a:cubicBezTo>
                    <a:cubicBezTo>
                      <a:pt x="382027" y="0"/>
                      <a:pt x="350824" y="11865"/>
                      <a:pt x="326295" y="31724"/>
                    </a:cubicBezTo>
                    <a:cubicBezTo>
                      <a:pt x="306327" y="47891"/>
                      <a:pt x="252153" y="47709"/>
                      <a:pt x="232185" y="31544"/>
                    </a:cubicBezTo>
                    <a:cubicBezTo>
                      <a:pt x="207787" y="11793"/>
                      <a:pt x="176670" y="0"/>
                      <a:pt x="142568" y="0"/>
                    </a:cubicBezTo>
                    <a:cubicBezTo>
                      <a:pt x="64181" y="0"/>
                      <a:pt x="0" y="64349"/>
                      <a:pt x="0" y="142916"/>
                    </a:cubicBezTo>
                    <a:cubicBezTo>
                      <a:pt x="0" y="177697"/>
                      <a:pt x="12437" y="209512"/>
                      <a:pt x="33042" y="234291"/>
                    </a:cubicBezTo>
                    <a:close/>
                  </a:path>
                </a:pathLst>
              </a:custGeom>
              <a:solidFill>
                <a:srgbClr val="F2AA00">
                  <a:alpha val="64706"/>
                </a:srgbClr>
              </a:solidFill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44450" y="6350"/>
                <a:ext cx="469900" cy="508000"/>
              </a:xfrm>
              <a:prstGeom prst="rect">
                <a:avLst/>
              </a:prstGeom>
            </p:spPr>
            <p:txBody>
              <a:bodyPr anchor="ctr" rtlCol="false" tIns="37465" lIns="37465" bIns="37465" rIns="37465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5111" r="0" b="-15111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983782" y="3367519"/>
            <a:ext cx="16304218" cy="5010236"/>
            <a:chOff x="0" y="0"/>
            <a:chExt cx="21738957" cy="6680315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200025"/>
              <a:ext cx="21738957" cy="166523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8812"/>
                </a:lnSpc>
              </a:pPr>
              <a:r>
                <a:rPr lang="en-US" sz="9179">
                  <a:solidFill>
                    <a:srgbClr val="BF391D"/>
                  </a:solidFill>
                  <a:latin typeface="Maragsa"/>
                  <a:ea typeface="Maragsa"/>
                  <a:cs typeface="Maragsa"/>
                  <a:sym typeface="Maragsa"/>
                </a:rPr>
                <a:t>Padamdam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2055774"/>
              <a:ext cx="21738957" cy="268741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354"/>
                </a:lnSpc>
              </a:pPr>
              <a:r>
                <a:rPr lang="en-US" b="true" sz="4283">
                  <a:solidFill>
                    <a:srgbClr val="3A59A4"/>
                  </a:solidFill>
                  <a:latin typeface="Garet Bold"/>
                  <a:ea typeface="Garet Bold"/>
                  <a:cs typeface="Garet Bold"/>
                  <a:sym typeface="Garet Bold"/>
                </a:rPr>
                <a:t>Pangungusap na napapakita ng damdamin. Ginagamit tuwing tayo ay masaya, malungkot, galit, o takot. Karaniwang nagtatapos sa tandang padamdam (!)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5412816"/>
              <a:ext cx="19887966" cy="126749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41"/>
                </a:lnSpc>
              </a:pPr>
              <a:r>
                <a:rPr lang="en-US" sz="2815" b="true">
                  <a:solidFill>
                    <a:srgbClr val="3A59A4"/>
                  </a:solidFill>
                  <a:latin typeface="Garet Bold"/>
                  <a:ea typeface="Garet Bold"/>
                  <a:cs typeface="Garet Bold"/>
                  <a:sym typeface="Garet Bold"/>
                </a:rPr>
                <a:t>Halimbawa:</a:t>
              </a:r>
            </a:p>
            <a:p>
              <a:pPr algn="l">
                <a:lnSpc>
                  <a:spcPts val="3941"/>
                </a:lnSpc>
              </a:pPr>
              <a:r>
                <a:rPr lang="en-US" sz="2815">
                  <a:solidFill>
                    <a:srgbClr val="3A59A4"/>
                  </a:solidFill>
                  <a:latin typeface="Garet"/>
                  <a:ea typeface="Garet"/>
                  <a:cs typeface="Garet"/>
                  <a:sym typeface="Garet"/>
                </a:rPr>
                <a:t>"Naku! Sira na a yung sapatos!"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-1059801">
            <a:off x="-3369822" y="-196242"/>
            <a:ext cx="10707209" cy="8444988"/>
            <a:chOff x="0" y="0"/>
            <a:chExt cx="14276279" cy="11259984"/>
          </a:xfrm>
        </p:grpSpPr>
        <p:sp>
          <p:nvSpPr>
            <p:cNvPr name="Freeform 8" id="8"/>
            <p:cNvSpPr/>
            <p:nvPr/>
          </p:nvSpPr>
          <p:spPr>
            <a:xfrm flipH="false" flipV="false" rot="1877783">
              <a:off x="7544689" y="1384894"/>
              <a:ext cx="5988052" cy="4540032"/>
            </a:xfrm>
            <a:custGeom>
              <a:avLst/>
              <a:gdLst/>
              <a:ahLst/>
              <a:cxnLst/>
              <a:rect r="r" b="b" t="t" l="l"/>
              <a:pathLst>
                <a:path h="4540032" w="5988052">
                  <a:moveTo>
                    <a:pt x="0" y="0"/>
                  </a:moveTo>
                  <a:lnTo>
                    <a:pt x="5988051" y="0"/>
                  </a:lnTo>
                  <a:lnTo>
                    <a:pt x="5988051" y="4540032"/>
                  </a:lnTo>
                  <a:lnTo>
                    <a:pt x="0" y="45400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4568260">
              <a:off x="978890" y="978890"/>
              <a:ext cx="9302205" cy="9302205"/>
            </a:xfrm>
            <a:custGeom>
              <a:avLst/>
              <a:gdLst/>
              <a:ahLst/>
              <a:cxnLst/>
              <a:rect r="r" b="b" t="t" l="l"/>
              <a:pathLst>
                <a:path h="9302205" w="9302205">
                  <a:moveTo>
                    <a:pt x="0" y="0"/>
                  </a:moveTo>
                  <a:lnTo>
                    <a:pt x="9302204" y="0"/>
                  </a:lnTo>
                  <a:lnTo>
                    <a:pt x="9302204" y="9302204"/>
                  </a:lnTo>
                  <a:lnTo>
                    <a:pt x="0" y="93022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60000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5111" r="0" b="-1511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987897" y="3325821"/>
            <a:ext cx="4305007" cy="6915674"/>
          </a:xfrm>
          <a:custGeom>
            <a:avLst/>
            <a:gdLst/>
            <a:ahLst/>
            <a:cxnLst/>
            <a:rect r="r" b="b" t="t" l="l"/>
            <a:pathLst>
              <a:path h="6915674" w="4305007">
                <a:moveTo>
                  <a:pt x="0" y="0"/>
                </a:moveTo>
                <a:lnTo>
                  <a:pt x="4305007" y="0"/>
                </a:lnTo>
                <a:lnTo>
                  <a:pt x="4305007" y="6915673"/>
                </a:lnTo>
                <a:lnTo>
                  <a:pt x="0" y="691567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7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198723" y="-68131"/>
            <a:ext cx="6735536" cy="4114800"/>
          </a:xfrm>
          <a:custGeom>
            <a:avLst/>
            <a:gdLst/>
            <a:ahLst/>
            <a:cxnLst/>
            <a:rect r="r" b="b" t="t" l="l"/>
            <a:pathLst>
              <a:path h="4114800" w="6735536">
                <a:moveTo>
                  <a:pt x="0" y="0"/>
                </a:moveTo>
                <a:lnTo>
                  <a:pt x="6735535" y="0"/>
                </a:lnTo>
                <a:lnTo>
                  <a:pt x="673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028700" y="1989269"/>
            <a:ext cx="16297808" cy="6554538"/>
            <a:chOff x="0" y="0"/>
            <a:chExt cx="21730411" cy="8739384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219075"/>
              <a:ext cx="21730411" cy="181898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9628"/>
                </a:lnSpc>
              </a:pPr>
              <a:r>
                <a:rPr lang="en-US" sz="10029">
                  <a:solidFill>
                    <a:srgbClr val="BF391D"/>
                  </a:solidFill>
                  <a:latin typeface="Maragsa"/>
                  <a:ea typeface="Maragsa"/>
                  <a:cs typeface="Maragsa"/>
                  <a:sym typeface="Maragsa"/>
                </a:rPr>
                <a:t>Subukan ang iyong kaalaman!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3834641"/>
              <a:ext cx="21730411" cy="490474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1010541" indent="-505270" lvl="1">
                <a:lnSpc>
                  <a:spcPts val="5850"/>
                </a:lnSpc>
                <a:buAutoNum type="arabicPeriod" startAt="1"/>
              </a:pPr>
              <a:r>
                <a:rPr lang="en-US" b="true" sz="4680">
                  <a:solidFill>
                    <a:srgbClr val="3A59A4"/>
                  </a:solidFill>
                  <a:latin typeface="Garet Bold"/>
                  <a:ea typeface="Garet Bold"/>
                  <a:cs typeface="Garet Bold"/>
                  <a:sym typeface="Garet Bold"/>
                </a:rPr>
                <a:t>Ano ang iyong edad?</a:t>
              </a:r>
            </a:p>
            <a:p>
              <a:pPr algn="l" marL="1010541" indent="-505270" lvl="1">
                <a:lnSpc>
                  <a:spcPts val="5850"/>
                </a:lnSpc>
                <a:buAutoNum type="arabicPeriod" startAt="1"/>
              </a:pPr>
              <a:r>
                <a:rPr lang="en-US" b="true" sz="4680">
                  <a:solidFill>
                    <a:srgbClr val="3A59A4"/>
                  </a:solidFill>
                  <a:latin typeface="Garet Bold"/>
                  <a:ea typeface="Garet Bold"/>
                  <a:cs typeface="Garet Bold"/>
                  <a:sym typeface="Garet Bold"/>
                </a:rPr>
                <a:t>Wow! Ang ganda ng paru-paro!</a:t>
              </a:r>
            </a:p>
            <a:p>
              <a:pPr algn="l" marL="1010541" indent="-505270" lvl="1">
                <a:lnSpc>
                  <a:spcPts val="5850"/>
                </a:lnSpc>
                <a:buAutoNum type="arabicPeriod" startAt="1"/>
              </a:pPr>
              <a:r>
                <a:rPr lang="en-US" b="true" sz="4680">
                  <a:solidFill>
                    <a:srgbClr val="3A59A4"/>
                  </a:solidFill>
                  <a:latin typeface="Garet Bold"/>
                  <a:ea typeface="Garet Bold"/>
                  <a:cs typeface="Garet Bold"/>
                  <a:sym typeface="Garet Bold"/>
                </a:rPr>
                <a:t>Pakibuksan po ang pintuan.</a:t>
              </a:r>
            </a:p>
            <a:p>
              <a:pPr algn="l" marL="1010541" indent="-505270" lvl="1">
                <a:lnSpc>
                  <a:spcPts val="5850"/>
                </a:lnSpc>
                <a:buAutoNum type="arabicPeriod" startAt="1"/>
              </a:pPr>
              <a:r>
                <a:rPr lang="en-US" b="true" sz="4680">
                  <a:solidFill>
                    <a:srgbClr val="3A59A4"/>
                  </a:solidFill>
                  <a:latin typeface="Garet Bold"/>
                  <a:ea typeface="Garet Bold"/>
                  <a:cs typeface="Garet Bold"/>
                  <a:sym typeface="Garet Bold"/>
                </a:rPr>
                <a:t>Magaral ka bukas.</a:t>
              </a:r>
            </a:p>
            <a:p>
              <a:pPr algn="l" marL="1010541" indent="-505270" lvl="1">
                <a:lnSpc>
                  <a:spcPts val="5850"/>
                </a:lnSpc>
                <a:buAutoNum type="arabicPeriod" startAt="1"/>
              </a:pPr>
              <a:r>
                <a:rPr lang="en-US" b="true" sz="4680">
                  <a:solidFill>
                    <a:srgbClr val="3A59A4"/>
                  </a:solidFill>
                  <a:latin typeface="Garet Bold"/>
                  <a:ea typeface="Garet Bold"/>
                  <a:cs typeface="Garet Bold"/>
                  <a:sym typeface="Garet Bold"/>
                </a:rPr>
                <a:t>Ang pusa ay tumatakbo.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1971389"/>
              <a:ext cx="21730411" cy="67583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306"/>
                </a:lnSpc>
              </a:pPr>
              <a:r>
                <a:rPr lang="en-US" sz="3075" b="true">
                  <a:solidFill>
                    <a:srgbClr val="3A59A4"/>
                  </a:solidFill>
                  <a:latin typeface="Garet Bold"/>
                  <a:ea typeface="Garet Bold"/>
                  <a:cs typeface="Garet Bold"/>
                  <a:sym typeface="Garet Bold"/>
                </a:rPr>
                <a:t>Alamin ang uri ng pangungusap sa bawat bilang.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5111" r="0" b="-1511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2700000">
            <a:off x="9615816" y="-1779770"/>
            <a:ext cx="11419246" cy="7183744"/>
          </a:xfrm>
          <a:custGeom>
            <a:avLst/>
            <a:gdLst/>
            <a:ahLst/>
            <a:cxnLst/>
            <a:rect r="r" b="b" t="t" l="l"/>
            <a:pathLst>
              <a:path h="7183744" w="11419246">
                <a:moveTo>
                  <a:pt x="0" y="0"/>
                </a:moveTo>
                <a:lnTo>
                  <a:pt x="11419246" y="0"/>
                </a:lnTo>
                <a:lnTo>
                  <a:pt x="11419246" y="7183744"/>
                </a:lnTo>
                <a:lnTo>
                  <a:pt x="0" y="71837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3500030">
            <a:off x="-4946629" y="-2737319"/>
            <a:ext cx="23451999" cy="13900639"/>
          </a:xfrm>
          <a:custGeom>
            <a:avLst/>
            <a:gdLst/>
            <a:ahLst/>
            <a:cxnLst/>
            <a:rect r="r" b="b" t="t" l="l"/>
            <a:pathLst>
              <a:path h="13900639" w="23451999">
                <a:moveTo>
                  <a:pt x="0" y="0"/>
                </a:moveTo>
                <a:lnTo>
                  <a:pt x="23451999" y="0"/>
                </a:lnTo>
                <a:lnTo>
                  <a:pt x="23451999" y="13900640"/>
                </a:lnTo>
                <a:lnTo>
                  <a:pt x="0" y="1390064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362877" y="545838"/>
            <a:ext cx="5925123" cy="9584757"/>
          </a:xfrm>
          <a:custGeom>
            <a:avLst/>
            <a:gdLst/>
            <a:ahLst/>
            <a:cxnLst/>
            <a:rect r="r" b="b" t="t" l="l"/>
            <a:pathLst>
              <a:path h="9584757" w="5925123">
                <a:moveTo>
                  <a:pt x="0" y="0"/>
                </a:moveTo>
                <a:lnTo>
                  <a:pt x="5925123" y="0"/>
                </a:lnTo>
                <a:lnTo>
                  <a:pt x="5925123" y="9584758"/>
                </a:lnTo>
                <a:lnTo>
                  <a:pt x="0" y="958475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2242023" y="7862279"/>
            <a:ext cx="5241033" cy="2792041"/>
          </a:xfrm>
          <a:custGeom>
            <a:avLst/>
            <a:gdLst/>
            <a:ahLst/>
            <a:cxnLst/>
            <a:rect r="r" b="b" t="t" l="l"/>
            <a:pathLst>
              <a:path h="2792041" w="5241033">
                <a:moveTo>
                  <a:pt x="0" y="0"/>
                </a:moveTo>
                <a:lnTo>
                  <a:pt x="5241033" y="0"/>
                </a:lnTo>
                <a:lnTo>
                  <a:pt x="5241033" y="2792042"/>
                </a:lnTo>
                <a:lnTo>
                  <a:pt x="0" y="279204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929693" y="2775833"/>
            <a:ext cx="14428615" cy="4728559"/>
            <a:chOff x="0" y="0"/>
            <a:chExt cx="19238153" cy="6304746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323850"/>
              <a:ext cx="19238153" cy="507974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4244"/>
                </a:lnSpc>
              </a:pPr>
              <a:r>
                <a:rPr lang="en-US" sz="14837">
                  <a:solidFill>
                    <a:srgbClr val="F1A802"/>
                  </a:solidFill>
                  <a:latin typeface="Maragsa"/>
                  <a:ea typeface="Maragsa"/>
                  <a:cs typeface="Maragsa"/>
                  <a:sym typeface="Maragsa"/>
                </a:rPr>
                <a:t>Salamat</a:t>
              </a:r>
              <a:r>
                <a:rPr lang="en-US" sz="14837">
                  <a:solidFill>
                    <a:srgbClr val="BF391D"/>
                  </a:solidFill>
                  <a:latin typeface="Maragsa"/>
                  <a:ea typeface="Maragsa"/>
                  <a:cs typeface="Maragsa"/>
                  <a:sym typeface="Maragsa"/>
                </a:rPr>
                <a:t> </a:t>
              </a:r>
              <a:r>
                <a:rPr lang="en-US" sz="14837">
                  <a:solidFill>
                    <a:srgbClr val="1800AD"/>
                  </a:solidFill>
                  <a:latin typeface="Maragsa"/>
                  <a:ea typeface="Maragsa"/>
                  <a:cs typeface="Maragsa"/>
                  <a:sym typeface="Maragsa"/>
                </a:rPr>
                <a:t>Sa Inyong</a:t>
              </a:r>
              <a:r>
                <a:rPr lang="en-US" sz="14837">
                  <a:solidFill>
                    <a:srgbClr val="BF391D"/>
                  </a:solidFill>
                  <a:latin typeface="Maragsa"/>
                  <a:ea typeface="Maragsa"/>
                  <a:cs typeface="Maragsa"/>
                  <a:sym typeface="Maragsa"/>
                </a:rPr>
                <a:t> </a:t>
              </a:r>
            </a:p>
            <a:p>
              <a:pPr algn="ctr">
                <a:lnSpc>
                  <a:spcPts val="14244"/>
                </a:lnSpc>
              </a:pPr>
              <a:r>
                <a:rPr lang="en-US" sz="14837">
                  <a:solidFill>
                    <a:srgbClr val="BF391D"/>
                  </a:solidFill>
                  <a:latin typeface="Maragsa"/>
                  <a:ea typeface="Maragsa"/>
                  <a:cs typeface="Maragsa"/>
                  <a:sym typeface="Maragsa"/>
                </a:rPr>
                <a:t>Pakikinig!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5317873"/>
              <a:ext cx="19238153" cy="98687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6370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0309034" y="0"/>
            <a:ext cx="2888389" cy="3177227"/>
          </a:xfrm>
          <a:custGeom>
            <a:avLst/>
            <a:gdLst/>
            <a:ahLst/>
            <a:cxnLst/>
            <a:rect r="r" b="b" t="t" l="l"/>
            <a:pathLst>
              <a:path h="3177227" w="2888389">
                <a:moveTo>
                  <a:pt x="0" y="0"/>
                </a:moveTo>
                <a:lnTo>
                  <a:pt x="2888388" y="0"/>
                </a:lnTo>
                <a:lnTo>
                  <a:pt x="2888388" y="3177227"/>
                </a:lnTo>
                <a:lnTo>
                  <a:pt x="0" y="317722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2999010" y="8925242"/>
            <a:ext cx="2940248" cy="589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>
                    <a:alpha val="29804"/>
                  </a:srgbClr>
                </a:solidFill>
                <a:latin typeface="Maragsa"/>
                <a:ea typeface="Maragsa"/>
                <a:cs typeface="Maragsa"/>
                <a:sym typeface="Maragsa"/>
              </a:rPr>
              <a:t>made with Nonex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999010" y="9535601"/>
            <a:ext cx="3645515" cy="594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79"/>
              </a:lnSpc>
            </a:pPr>
            <a:r>
              <a:rPr lang="en-US" sz="1699">
                <a:solidFill>
                  <a:srgbClr val="000000">
                    <a:alpha val="29804"/>
                  </a:srgbClr>
                </a:solidFill>
                <a:latin typeface="Maragsa"/>
                <a:ea typeface="Maragsa"/>
                <a:cs typeface="Maragsa"/>
                <a:sym typeface="Maragsa"/>
              </a:rPr>
              <a:t>Want affordable and quality presentations?</a:t>
            </a:r>
          </a:p>
          <a:p>
            <a:pPr algn="ctr">
              <a:lnSpc>
                <a:spcPts val="2379"/>
              </a:lnSpc>
            </a:pPr>
            <a:r>
              <a:rPr lang="en-US" sz="1699">
                <a:solidFill>
                  <a:srgbClr val="000000">
                    <a:alpha val="29804"/>
                  </a:srgbClr>
                </a:solidFill>
                <a:latin typeface="Maragsa"/>
                <a:ea typeface="Maragsa"/>
                <a:cs typeface="Maragsa"/>
                <a:sym typeface="Maragsa"/>
              </a:rPr>
              <a:t>Find it in Nonex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748289" y="9835638"/>
            <a:ext cx="2435959" cy="2949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79"/>
              </a:lnSpc>
            </a:pPr>
            <a:r>
              <a:rPr lang="en-US" sz="1699">
                <a:solidFill>
                  <a:srgbClr val="000000">
                    <a:alpha val="29804"/>
                  </a:srgbClr>
                </a:solidFill>
                <a:latin typeface="Maragsa"/>
                <a:ea typeface="Maragsa"/>
                <a:cs typeface="Maragsa"/>
                <a:sym typeface="Maragsa"/>
              </a:rPr>
              <a:t>https://nonex.onrender.com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DAG4M99vZq8</dc:identifier>
  <dcterms:modified xsi:type="dcterms:W3CDTF">2011-08-01T06:04:30Z</dcterms:modified>
  <cp:revision>1</cp:revision>
  <dc:title>Mga Uri ng Pangungusap Filipino Presentation</dc:title>
</cp:coreProperties>
</file>